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A0C281-5D2B-4623-8AA2-69046F8E2D4F}" v="63" dt="2020-05-18T23:39:47.9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nçalo Martins" userId="8c94e0d39d0cbdde" providerId="LiveId" clId="{DAA0C281-5D2B-4623-8AA2-69046F8E2D4F}"/>
    <pc:docChg chg="undo custSel mod addSld modSld">
      <pc:chgData name="Gonçalo Martins" userId="8c94e0d39d0cbdde" providerId="LiveId" clId="{DAA0C281-5D2B-4623-8AA2-69046F8E2D4F}" dt="2020-05-18T23:40:53.767" v="152" actId="14100"/>
      <pc:docMkLst>
        <pc:docMk/>
      </pc:docMkLst>
      <pc:sldChg chg="addSp delSp modSp delAnim delDesignElem">
        <pc:chgData name="Gonçalo Martins" userId="8c94e0d39d0cbdde" providerId="LiveId" clId="{DAA0C281-5D2B-4623-8AA2-69046F8E2D4F}" dt="2020-04-20T16:38:03.488" v="102" actId="478"/>
        <pc:sldMkLst>
          <pc:docMk/>
          <pc:sldMk cId="3296131059" sldId="256"/>
        </pc:sldMkLst>
        <pc:spChg chg="del">
          <ac:chgData name="Gonçalo Martins" userId="8c94e0d39d0cbdde" providerId="LiveId" clId="{DAA0C281-5D2B-4623-8AA2-69046F8E2D4F}" dt="2020-03-23T22:12:03.531" v="2"/>
          <ac:spMkLst>
            <pc:docMk/>
            <pc:sldMk cId="3296131059" sldId="256"/>
            <ac:spMk id="12" creationId="{8DEB9D55-38C8-45B4-BB2D-4FDBBDB08C37}"/>
          </ac:spMkLst>
        </pc:spChg>
        <pc:spChg chg="del">
          <ac:chgData name="Gonçalo Martins" userId="8c94e0d39d0cbdde" providerId="LiveId" clId="{DAA0C281-5D2B-4623-8AA2-69046F8E2D4F}" dt="2020-03-23T22:12:03.531" v="2"/>
          <ac:spMkLst>
            <pc:docMk/>
            <pc:sldMk cId="3296131059" sldId="256"/>
            <ac:spMk id="14" creationId="{FC9D8739-6DD6-46F0-9401-BC8931A8EA77}"/>
          </ac:spMkLst>
        </pc:spChg>
        <pc:picChg chg="add del mod">
          <ac:chgData name="Gonçalo Martins" userId="8c94e0d39d0cbdde" providerId="LiveId" clId="{DAA0C281-5D2B-4623-8AA2-69046F8E2D4F}" dt="2020-03-23T22:18:23.976" v="11"/>
          <ac:picMkLst>
            <pc:docMk/>
            <pc:sldMk cId="3296131059" sldId="256"/>
            <ac:picMk id="8" creationId="{67D470B3-DA73-434C-8E14-23232A7F35E4}"/>
          </ac:picMkLst>
        </pc:picChg>
        <pc:picChg chg="add del mod">
          <ac:chgData name="Gonçalo Martins" userId="8c94e0d39d0cbdde" providerId="LiveId" clId="{DAA0C281-5D2B-4623-8AA2-69046F8E2D4F}" dt="2020-03-23T22:18:56.025" v="12"/>
          <ac:picMkLst>
            <pc:docMk/>
            <pc:sldMk cId="3296131059" sldId="256"/>
            <ac:picMk id="9" creationId="{8246EE9D-FB2D-47A4-A27A-161C0B2E3CC7}"/>
          </ac:picMkLst>
        </pc:picChg>
        <pc:picChg chg="add del mod">
          <ac:chgData name="Gonçalo Martins" userId="8c94e0d39d0cbdde" providerId="LiveId" clId="{DAA0C281-5D2B-4623-8AA2-69046F8E2D4F}" dt="2020-03-23T22:19:19.759" v="13"/>
          <ac:picMkLst>
            <pc:docMk/>
            <pc:sldMk cId="3296131059" sldId="256"/>
            <ac:picMk id="10" creationId="{665DDBCC-130D-470D-B00E-0BDB4C9C18E8}"/>
          </ac:picMkLst>
        </pc:picChg>
        <pc:picChg chg="add del mod">
          <ac:chgData name="Gonçalo Martins" userId="8c94e0d39d0cbdde" providerId="LiveId" clId="{DAA0C281-5D2B-4623-8AA2-69046F8E2D4F}" dt="2020-04-20T16:38:03.488" v="102" actId="478"/>
          <ac:picMkLst>
            <pc:docMk/>
            <pc:sldMk cId="3296131059" sldId="256"/>
            <ac:picMk id="11" creationId="{AE52FBBB-22FA-407F-81DB-7006A6F9F6CB}"/>
          </ac:picMkLst>
        </pc:picChg>
      </pc:sldChg>
      <pc:sldChg chg="addSp delSp modSp mod setBg">
        <pc:chgData name="Gonçalo Martins" userId="8c94e0d39d0cbdde" providerId="LiveId" clId="{DAA0C281-5D2B-4623-8AA2-69046F8E2D4F}" dt="2020-03-23T22:24:57.274" v="18"/>
        <pc:sldMkLst>
          <pc:docMk/>
          <pc:sldMk cId="1416262387" sldId="257"/>
        </pc:sldMkLst>
        <pc:spChg chg="mod">
          <ac:chgData name="Gonçalo Martins" userId="8c94e0d39d0cbdde" providerId="LiveId" clId="{DAA0C281-5D2B-4623-8AA2-69046F8E2D4F}" dt="2020-03-23T22:13:07.071" v="7" actId="26606"/>
          <ac:spMkLst>
            <pc:docMk/>
            <pc:sldMk cId="1416262387" sldId="257"/>
            <ac:spMk id="2" creationId="{40DD6118-D100-4558-B5DE-7CBB946F894F}"/>
          </ac:spMkLst>
        </pc:spChg>
        <pc:spChg chg="mod ord">
          <ac:chgData name="Gonçalo Martins" userId="8c94e0d39d0cbdde" providerId="LiveId" clId="{DAA0C281-5D2B-4623-8AA2-69046F8E2D4F}" dt="2020-03-23T22:13:07.071" v="7" actId="26606"/>
          <ac:spMkLst>
            <pc:docMk/>
            <pc:sldMk cId="1416262387" sldId="257"/>
            <ac:spMk id="4" creationId="{8BACE7C7-8000-489A-B9EE-CDE3375991A0}"/>
          </ac:spMkLst>
        </pc:spChg>
        <pc:spChg chg="add">
          <ac:chgData name="Gonçalo Martins" userId="8c94e0d39d0cbdde" providerId="LiveId" clId="{DAA0C281-5D2B-4623-8AA2-69046F8E2D4F}" dt="2020-03-23T22:13:07.071" v="7" actId="26606"/>
          <ac:spMkLst>
            <pc:docMk/>
            <pc:sldMk cId="1416262387" sldId="257"/>
            <ac:spMk id="11" creationId="{99899462-FC16-43B0-966B-FCA263450716}"/>
          </ac:spMkLst>
        </pc:spChg>
        <pc:picChg chg="mod">
          <ac:chgData name="Gonçalo Martins" userId="8c94e0d39d0cbdde" providerId="LiveId" clId="{DAA0C281-5D2B-4623-8AA2-69046F8E2D4F}" dt="2020-03-23T22:13:07.071" v="7" actId="26606"/>
          <ac:picMkLst>
            <pc:docMk/>
            <pc:sldMk cId="1416262387" sldId="257"/>
            <ac:picMk id="5" creationId="{4D8D5DE8-F145-4FFB-BC10-E5CA5E819D55}"/>
          </ac:picMkLst>
        </pc:picChg>
        <pc:picChg chg="mod">
          <ac:chgData name="Gonçalo Martins" userId="8c94e0d39d0cbdde" providerId="LiveId" clId="{DAA0C281-5D2B-4623-8AA2-69046F8E2D4F}" dt="2020-03-23T22:13:07.071" v="7" actId="26606"/>
          <ac:picMkLst>
            <pc:docMk/>
            <pc:sldMk cId="1416262387" sldId="257"/>
            <ac:picMk id="6" creationId="{610C5C78-1162-41CF-9AD9-C9DA75521A44}"/>
          </ac:picMkLst>
        </pc:picChg>
        <pc:picChg chg="add del mod">
          <ac:chgData name="Gonçalo Martins" userId="8c94e0d39d0cbdde" providerId="LiveId" clId="{DAA0C281-5D2B-4623-8AA2-69046F8E2D4F}" dt="2020-03-23T22:22:22.248" v="15"/>
          <ac:picMkLst>
            <pc:docMk/>
            <pc:sldMk cId="1416262387" sldId="257"/>
            <ac:picMk id="7" creationId="{46D3E727-AA27-4CE0-81E5-F0B643DC0DD6}"/>
          </ac:picMkLst>
        </pc:picChg>
        <pc:picChg chg="add del mod">
          <ac:chgData name="Gonçalo Martins" userId="8c94e0d39d0cbdde" providerId="LiveId" clId="{DAA0C281-5D2B-4623-8AA2-69046F8E2D4F}" dt="2020-03-23T22:23:03.409" v="16"/>
          <ac:picMkLst>
            <pc:docMk/>
            <pc:sldMk cId="1416262387" sldId="257"/>
            <ac:picMk id="8" creationId="{F1760C9C-0F49-412B-BC58-DAA2D50B1CC3}"/>
          </ac:picMkLst>
        </pc:picChg>
        <pc:picChg chg="add del mod">
          <ac:chgData name="Gonçalo Martins" userId="8c94e0d39d0cbdde" providerId="LiveId" clId="{DAA0C281-5D2B-4623-8AA2-69046F8E2D4F}" dt="2020-03-23T22:23:58.164" v="17"/>
          <ac:picMkLst>
            <pc:docMk/>
            <pc:sldMk cId="1416262387" sldId="257"/>
            <ac:picMk id="9" creationId="{621893D4-FCCF-4DE6-AAF7-9A3DCBCC943D}"/>
          </ac:picMkLst>
        </pc:picChg>
        <pc:picChg chg="add del mod">
          <ac:chgData name="Gonçalo Martins" userId="8c94e0d39d0cbdde" providerId="LiveId" clId="{DAA0C281-5D2B-4623-8AA2-69046F8E2D4F}" dt="2020-03-23T22:24:57.274" v="18"/>
          <ac:picMkLst>
            <pc:docMk/>
            <pc:sldMk cId="1416262387" sldId="257"/>
            <ac:picMk id="10" creationId="{FCA57438-A9AB-403E-AAFD-2060301D93A8}"/>
          </ac:picMkLst>
        </pc:picChg>
        <pc:picChg chg="add mod">
          <ac:chgData name="Gonçalo Martins" userId="8c94e0d39d0cbdde" providerId="LiveId" clId="{DAA0C281-5D2B-4623-8AA2-69046F8E2D4F}" dt="2020-03-23T22:24:57.274" v="18"/>
          <ac:picMkLst>
            <pc:docMk/>
            <pc:sldMk cId="1416262387" sldId="257"/>
            <ac:picMk id="12" creationId="{52B000A4-51F2-4ECF-B8B2-C42F20B6179A}"/>
          </ac:picMkLst>
        </pc:picChg>
        <pc:cxnChg chg="add">
          <ac:chgData name="Gonçalo Martins" userId="8c94e0d39d0cbdde" providerId="LiveId" clId="{DAA0C281-5D2B-4623-8AA2-69046F8E2D4F}" dt="2020-03-23T22:13:07.071" v="7" actId="26606"/>
          <ac:cxnSpMkLst>
            <pc:docMk/>
            <pc:sldMk cId="1416262387" sldId="257"/>
            <ac:cxnSpMk id="13" creationId="{AAFEA932-2DF1-410C-A00A-7A1E7DBF7511}"/>
          </ac:cxnSpMkLst>
        </pc:cxnChg>
      </pc:sldChg>
      <pc:sldChg chg="addSp delSp modSp mod setBg delAnim delDesignElem">
        <pc:chgData name="Gonçalo Martins" userId="8c94e0d39d0cbdde" providerId="LiveId" clId="{DAA0C281-5D2B-4623-8AA2-69046F8E2D4F}" dt="2020-05-18T23:40:53.767" v="152" actId="14100"/>
        <pc:sldMkLst>
          <pc:docMk/>
          <pc:sldMk cId="2118673156" sldId="258"/>
        </pc:sldMkLst>
        <pc:spChg chg="mod">
          <ac:chgData name="Gonçalo Martins" userId="8c94e0d39d0cbdde" providerId="LiveId" clId="{DAA0C281-5D2B-4623-8AA2-69046F8E2D4F}" dt="2020-03-23T22:13:30.664" v="8" actId="26606"/>
          <ac:spMkLst>
            <pc:docMk/>
            <pc:sldMk cId="2118673156" sldId="258"/>
            <ac:spMk id="2" creationId="{3C27B61F-26F6-4025-ABAE-CE89A56D94CC}"/>
          </ac:spMkLst>
        </pc:spChg>
        <pc:spChg chg="add">
          <ac:chgData name="Gonçalo Martins" userId="8c94e0d39d0cbdde" providerId="LiveId" clId="{DAA0C281-5D2B-4623-8AA2-69046F8E2D4F}" dt="2020-03-23T22:13:30.664" v="8" actId="26606"/>
          <ac:spMkLst>
            <pc:docMk/>
            <pc:sldMk cId="2118673156" sldId="258"/>
            <ac:spMk id="6" creationId="{1707FC24-6981-43D9-B525-C7832BA22463}"/>
          </ac:spMkLst>
        </pc:spChg>
        <pc:spChg chg="del">
          <ac:chgData name="Gonçalo Martins" userId="8c94e0d39d0cbdde" providerId="LiveId" clId="{DAA0C281-5D2B-4623-8AA2-69046F8E2D4F}" dt="2020-03-23T22:12:03.531" v="2"/>
          <ac:spMkLst>
            <pc:docMk/>
            <pc:sldMk cId="2118673156" sldId="258"/>
            <ac:spMk id="9" creationId="{1E70A317-DCED-4E80-AA2D-467D8702E5CB}"/>
          </ac:spMkLst>
        </pc:spChg>
        <pc:spChg chg="del">
          <ac:chgData name="Gonçalo Martins" userId="8c94e0d39d0cbdde" providerId="LiveId" clId="{DAA0C281-5D2B-4623-8AA2-69046F8E2D4F}" dt="2020-03-23T22:12:03.531" v="2"/>
          <ac:spMkLst>
            <pc:docMk/>
            <pc:sldMk cId="2118673156" sldId="258"/>
            <ac:spMk id="11" creationId="{A6D87845-294F-40CB-BC48-46455460D292}"/>
          </ac:spMkLst>
        </pc:spChg>
        <pc:picChg chg="add del mod">
          <ac:chgData name="Gonçalo Martins" userId="8c94e0d39d0cbdde" providerId="LiveId" clId="{DAA0C281-5D2B-4623-8AA2-69046F8E2D4F}" dt="2020-05-18T23:18:41.256" v="131" actId="478"/>
          <ac:picMkLst>
            <pc:docMk/>
            <pc:sldMk cId="2118673156" sldId="258"/>
            <ac:picMk id="3" creationId="{2F9CF9A3-CC05-4092-9857-45EADE32BA8F}"/>
          </ac:picMkLst>
        </pc:picChg>
        <pc:picChg chg="add mod">
          <ac:chgData name="Gonçalo Martins" userId="8c94e0d39d0cbdde" providerId="LiveId" clId="{DAA0C281-5D2B-4623-8AA2-69046F8E2D4F}" dt="2020-05-18T23:19:15.786" v="133" actId="1076"/>
          <ac:picMkLst>
            <pc:docMk/>
            <pc:sldMk cId="2118673156" sldId="258"/>
            <ac:picMk id="4" creationId="{C54D3C7E-F79C-4355-9EDD-DCC311D92F1E}"/>
          </ac:picMkLst>
        </pc:picChg>
        <pc:picChg chg="del mod">
          <ac:chgData name="Gonçalo Martins" userId="8c94e0d39d0cbdde" providerId="LiveId" clId="{DAA0C281-5D2B-4623-8AA2-69046F8E2D4F}" dt="2020-04-20T14:04:29.011" v="23" actId="478"/>
          <ac:picMkLst>
            <pc:docMk/>
            <pc:sldMk cId="2118673156" sldId="258"/>
            <ac:picMk id="4" creationId="{C8AA4938-E5DF-4202-B8A9-5569CC774797}"/>
          </ac:picMkLst>
        </pc:picChg>
        <pc:picChg chg="add del mod">
          <ac:chgData name="Gonçalo Martins" userId="8c94e0d39d0cbdde" providerId="LiveId" clId="{DAA0C281-5D2B-4623-8AA2-69046F8E2D4F}" dt="2020-03-23T22:34:59.925" v="20"/>
          <ac:picMkLst>
            <pc:docMk/>
            <pc:sldMk cId="2118673156" sldId="258"/>
            <ac:picMk id="5" creationId="{87DF4A33-0C20-437D-ACF9-40BA6F370E52}"/>
          </ac:picMkLst>
        </pc:picChg>
        <pc:picChg chg="add del mod">
          <ac:chgData name="Gonçalo Martins" userId="8c94e0d39d0cbdde" providerId="LiveId" clId="{DAA0C281-5D2B-4623-8AA2-69046F8E2D4F}" dt="2020-05-18T23:34:46.343" v="135"/>
          <ac:picMkLst>
            <pc:docMk/>
            <pc:sldMk cId="2118673156" sldId="258"/>
            <ac:picMk id="5" creationId="{88F8A40B-01DA-44AE-91A6-C1BD139A94B0}"/>
          </ac:picMkLst>
        </pc:picChg>
        <pc:picChg chg="add del mod">
          <ac:chgData name="Gonçalo Martins" userId="8c94e0d39d0cbdde" providerId="LiveId" clId="{DAA0C281-5D2B-4623-8AA2-69046F8E2D4F}" dt="2020-04-20T17:48:24.406" v="112"/>
          <ac:picMkLst>
            <pc:docMk/>
            <pc:sldMk cId="2118673156" sldId="258"/>
            <ac:picMk id="5" creationId="{9E3E02D0-B888-41A2-AA55-0413687F9DC3}"/>
          </ac:picMkLst>
        </pc:picChg>
        <pc:picChg chg="add del mod">
          <ac:chgData name="Gonçalo Martins" userId="8c94e0d39d0cbdde" providerId="LiveId" clId="{DAA0C281-5D2B-4623-8AA2-69046F8E2D4F}" dt="2020-04-20T17:48:42.398" v="113"/>
          <ac:picMkLst>
            <pc:docMk/>
            <pc:sldMk cId="2118673156" sldId="258"/>
            <ac:picMk id="7" creationId="{16D60953-07CB-4FB8-B7C2-6CDC8B9CAC01}"/>
          </ac:picMkLst>
        </pc:picChg>
        <pc:picChg chg="add del mod">
          <ac:chgData name="Gonçalo Martins" userId="8c94e0d39d0cbdde" providerId="LiveId" clId="{DAA0C281-5D2B-4623-8AA2-69046F8E2D4F}" dt="2020-03-23T22:35:37.642" v="21"/>
          <ac:picMkLst>
            <pc:docMk/>
            <pc:sldMk cId="2118673156" sldId="258"/>
            <ac:picMk id="7" creationId="{48DD97B2-55E2-45A9-AC92-F7FF29C17F2F}"/>
          </ac:picMkLst>
        </pc:picChg>
        <pc:picChg chg="add del mod">
          <ac:chgData name="Gonçalo Martins" userId="8c94e0d39d0cbdde" providerId="LiveId" clId="{DAA0C281-5D2B-4623-8AA2-69046F8E2D4F}" dt="2020-05-18T23:35:01.001" v="136"/>
          <ac:picMkLst>
            <pc:docMk/>
            <pc:sldMk cId="2118673156" sldId="258"/>
            <ac:picMk id="7" creationId="{5ED41CD6-FC2C-4F29-8608-EC4C4BA18AB3}"/>
          </ac:picMkLst>
        </pc:picChg>
        <pc:picChg chg="add del mod">
          <ac:chgData name="Gonçalo Martins" userId="8c94e0d39d0cbdde" providerId="LiveId" clId="{DAA0C281-5D2B-4623-8AA2-69046F8E2D4F}" dt="2020-05-18T23:35:53.768" v="137"/>
          <ac:picMkLst>
            <pc:docMk/>
            <pc:sldMk cId="2118673156" sldId="258"/>
            <ac:picMk id="8" creationId="{90629170-77EA-4346-8D48-E889D31DF44C}"/>
          </ac:picMkLst>
        </pc:picChg>
        <pc:picChg chg="add del mod">
          <ac:chgData name="Gonçalo Martins" userId="8c94e0d39d0cbdde" providerId="LiveId" clId="{DAA0C281-5D2B-4623-8AA2-69046F8E2D4F}" dt="2020-04-20T17:48:56.375" v="114"/>
          <ac:picMkLst>
            <pc:docMk/>
            <pc:sldMk cId="2118673156" sldId="258"/>
            <ac:picMk id="8" creationId="{A13F6D77-EB60-4EE4-AC7C-07AFED43AC09}"/>
          </ac:picMkLst>
        </pc:picChg>
        <pc:picChg chg="add del mod">
          <ac:chgData name="Gonçalo Martins" userId="8c94e0d39d0cbdde" providerId="LiveId" clId="{DAA0C281-5D2B-4623-8AA2-69046F8E2D4F}" dt="2020-03-23T22:35:57.876" v="22"/>
          <ac:picMkLst>
            <pc:docMk/>
            <pc:sldMk cId="2118673156" sldId="258"/>
            <ac:picMk id="8" creationId="{CB9D3706-EB1B-4FD4-93A7-F4C7B6B8F0EA}"/>
          </ac:picMkLst>
        </pc:picChg>
        <pc:picChg chg="add del mod">
          <ac:chgData name="Gonçalo Martins" userId="8c94e0d39d0cbdde" providerId="LiveId" clId="{DAA0C281-5D2B-4623-8AA2-69046F8E2D4F}" dt="2020-05-18T23:36:39.305" v="138"/>
          <ac:picMkLst>
            <pc:docMk/>
            <pc:sldMk cId="2118673156" sldId="258"/>
            <ac:picMk id="9" creationId="{68E52445-D0CF-4340-A186-DFABA71EE6AD}"/>
          </ac:picMkLst>
        </pc:picChg>
        <pc:picChg chg="add del mod">
          <ac:chgData name="Gonçalo Martins" userId="8c94e0d39d0cbdde" providerId="LiveId" clId="{DAA0C281-5D2B-4623-8AA2-69046F8E2D4F}" dt="2020-04-20T17:49:16.679" v="115"/>
          <ac:picMkLst>
            <pc:docMk/>
            <pc:sldMk cId="2118673156" sldId="258"/>
            <ac:picMk id="9" creationId="{BB93A17D-04E5-43C3-A684-1568AE870E36}"/>
          </ac:picMkLst>
        </pc:picChg>
        <pc:picChg chg="add del mod">
          <ac:chgData name="Gonçalo Martins" userId="8c94e0d39d0cbdde" providerId="LiveId" clId="{DAA0C281-5D2B-4623-8AA2-69046F8E2D4F}" dt="2020-05-18T23:37:04.782" v="139"/>
          <ac:picMkLst>
            <pc:docMk/>
            <pc:sldMk cId="2118673156" sldId="258"/>
            <ac:picMk id="10" creationId="{1CDE95C6-EDAC-4894-84F5-3BBC43D515EB}"/>
          </ac:picMkLst>
        </pc:picChg>
        <pc:picChg chg="add del mod">
          <ac:chgData name="Gonçalo Martins" userId="8c94e0d39d0cbdde" providerId="LiveId" clId="{DAA0C281-5D2B-4623-8AA2-69046F8E2D4F}" dt="2020-04-20T14:08:27.987" v="26" actId="478"/>
          <ac:picMkLst>
            <pc:docMk/>
            <pc:sldMk cId="2118673156" sldId="258"/>
            <ac:picMk id="10" creationId="{6B210EBB-DF07-4181-B0B1-12F71526D4AF}"/>
          </ac:picMkLst>
        </pc:picChg>
        <pc:picChg chg="add del mod">
          <ac:chgData name="Gonçalo Martins" userId="8c94e0d39d0cbdde" providerId="LiveId" clId="{DAA0C281-5D2B-4623-8AA2-69046F8E2D4F}" dt="2020-04-20T17:50:37.986" v="116"/>
          <ac:picMkLst>
            <pc:docMk/>
            <pc:sldMk cId="2118673156" sldId="258"/>
            <ac:picMk id="11" creationId="{4DC6C9D7-1703-4DDB-A819-804FCE88B400}"/>
          </ac:picMkLst>
        </pc:picChg>
        <pc:picChg chg="add del mod">
          <ac:chgData name="Gonçalo Martins" userId="8c94e0d39d0cbdde" providerId="LiveId" clId="{DAA0C281-5D2B-4623-8AA2-69046F8E2D4F}" dt="2020-05-18T23:37:15.972" v="140"/>
          <ac:picMkLst>
            <pc:docMk/>
            <pc:sldMk cId="2118673156" sldId="258"/>
            <ac:picMk id="11" creationId="{4DF2C8D2-0E41-403D-8361-4B115CBFE106}"/>
          </ac:picMkLst>
        </pc:picChg>
        <pc:picChg chg="add del mod">
          <ac:chgData name="Gonçalo Martins" userId="8c94e0d39d0cbdde" providerId="LiveId" clId="{DAA0C281-5D2B-4623-8AA2-69046F8E2D4F}" dt="2020-05-18T23:37:27.147" v="141"/>
          <ac:picMkLst>
            <pc:docMk/>
            <pc:sldMk cId="2118673156" sldId="258"/>
            <ac:picMk id="12" creationId="{72A99502-9468-48CA-9E90-93FC5D104D68}"/>
          </ac:picMkLst>
        </pc:picChg>
        <pc:picChg chg="add del mod">
          <ac:chgData name="Gonçalo Martins" userId="8c94e0d39d0cbdde" providerId="LiveId" clId="{DAA0C281-5D2B-4623-8AA2-69046F8E2D4F}" dt="2020-04-20T17:50:47.349" v="117"/>
          <ac:picMkLst>
            <pc:docMk/>
            <pc:sldMk cId="2118673156" sldId="258"/>
            <ac:picMk id="12" creationId="{E8FB4467-4A34-42B0-B2BC-87769A2934E1}"/>
          </ac:picMkLst>
        </pc:picChg>
        <pc:picChg chg="add del mod">
          <ac:chgData name="Gonçalo Martins" userId="8c94e0d39d0cbdde" providerId="LiveId" clId="{DAA0C281-5D2B-4623-8AA2-69046F8E2D4F}" dt="2020-05-18T23:38:00.531" v="142"/>
          <ac:picMkLst>
            <pc:docMk/>
            <pc:sldMk cId="2118673156" sldId="258"/>
            <ac:picMk id="13" creationId="{608B9776-7972-4B58-8EDF-5F9AD3EABCA1}"/>
          </ac:picMkLst>
        </pc:picChg>
        <pc:picChg chg="add del mod">
          <ac:chgData name="Gonçalo Martins" userId="8c94e0d39d0cbdde" providerId="LiveId" clId="{DAA0C281-5D2B-4623-8AA2-69046F8E2D4F}" dt="2020-04-20T17:51:02.566" v="118"/>
          <ac:picMkLst>
            <pc:docMk/>
            <pc:sldMk cId="2118673156" sldId="258"/>
            <ac:picMk id="13" creationId="{71C004A5-041C-4A3F-81E6-DC4D8774DA3F}"/>
          </ac:picMkLst>
        </pc:picChg>
        <pc:picChg chg="add del mod">
          <ac:chgData name="Gonçalo Martins" userId="8c94e0d39d0cbdde" providerId="LiveId" clId="{DAA0C281-5D2B-4623-8AA2-69046F8E2D4F}" dt="2020-04-20T17:51:29.658" v="119"/>
          <ac:picMkLst>
            <pc:docMk/>
            <pc:sldMk cId="2118673156" sldId="258"/>
            <ac:picMk id="14" creationId="{B827EBB0-210A-4998-BEB9-E086349CCF28}"/>
          </ac:picMkLst>
        </pc:picChg>
        <pc:picChg chg="add del mod">
          <ac:chgData name="Gonçalo Martins" userId="8c94e0d39d0cbdde" providerId="LiveId" clId="{DAA0C281-5D2B-4623-8AA2-69046F8E2D4F}" dt="2020-05-18T23:38:31.261" v="143"/>
          <ac:picMkLst>
            <pc:docMk/>
            <pc:sldMk cId="2118673156" sldId="258"/>
            <ac:picMk id="14" creationId="{B8557624-8AF9-4793-B7D8-DAA765F9BF74}"/>
          </ac:picMkLst>
        </pc:picChg>
        <pc:picChg chg="add del mod">
          <ac:chgData name="Gonçalo Martins" userId="8c94e0d39d0cbdde" providerId="LiveId" clId="{DAA0C281-5D2B-4623-8AA2-69046F8E2D4F}" dt="2020-04-20T17:52:08.412" v="120"/>
          <ac:picMkLst>
            <pc:docMk/>
            <pc:sldMk cId="2118673156" sldId="258"/>
            <ac:picMk id="15" creationId="{D369CD66-B819-4300-9120-27D8D5687349}"/>
          </ac:picMkLst>
        </pc:picChg>
        <pc:picChg chg="add del mod">
          <ac:chgData name="Gonçalo Martins" userId="8c94e0d39d0cbdde" providerId="LiveId" clId="{DAA0C281-5D2B-4623-8AA2-69046F8E2D4F}" dt="2020-05-18T23:38:42.509" v="144"/>
          <ac:picMkLst>
            <pc:docMk/>
            <pc:sldMk cId="2118673156" sldId="258"/>
            <ac:picMk id="15" creationId="{F693EE09-7DED-4566-8AE4-A5D8FCBD946E}"/>
          </ac:picMkLst>
        </pc:picChg>
        <pc:picChg chg="add del mod">
          <ac:chgData name="Gonçalo Martins" userId="8c94e0d39d0cbdde" providerId="LiveId" clId="{DAA0C281-5D2B-4623-8AA2-69046F8E2D4F}" dt="2020-04-20T17:53:48.611" v="121"/>
          <ac:picMkLst>
            <pc:docMk/>
            <pc:sldMk cId="2118673156" sldId="258"/>
            <ac:picMk id="16" creationId="{612D95A2-E7BB-4E15-99DA-FE194BA222C8}"/>
          </ac:picMkLst>
        </pc:picChg>
        <pc:picChg chg="add del mod">
          <ac:chgData name="Gonçalo Martins" userId="8c94e0d39d0cbdde" providerId="LiveId" clId="{DAA0C281-5D2B-4623-8AA2-69046F8E2D4F}" dt="2020-05-18T23:38:54.776" v="145"/>
          <ac:picMkLst>
            <pc:docMk/>
            <pc:sldMk cId="2118673156" sldId="258"/>
            <ac:picMk id="16" creationId="{86EBA914-A846-4902-B952-EF94681F9137}"/>
          </ac:picMkLst>
        </pc:picChg>
        <pc:picChg chg="add del mod">
          <ac:chgData name="Gonçalo Martins" userId="8c94e0d39d0cbdde" providerId="LiveId" clId="{DAA0C281-5D2B-4623-8AA2-69046F8E2D4F}" dt="2020-04-20T17:54:12.141" v="122"/>
          <ac:picMkLst>
            <pc:docMk/>
            <pc:sldMk cId="2118673156" sldId="258"/>
            <ac:picMk id="17" creationId="{0B1099C6-C2D2-4016-B729-247762B1553C}"/>
          </ac:picMkLst>
        </pc:picChg>
        <pc:picChg chg="add del mod">
          <ac:chgData name="Gonçalo Martins" userId="8c94e0d39d0cbdde" providerId="LiveId" clId="{DAA0C281-5D2B-4623-8AA2-69046F8E2D4F}" dt="2020-05-18T23:39:47.906" v="146"/>
          <ac:picMkLst>
            <pc:docMk/>
            <pc:sldMk cId="2118673156" sldId="258"/>
            <ac:picMk id="17" creationId="{EF71DE63-A7DD-4EA4-8898-4E8ABF5402F5}"/>
          </ac:picMkLst>
        </pc:picChg>
        <pc:picChg chg="add del mod">
          <ac:chgData name="Gonçalo Martins" userId="8c94e0d39d0cbdde" providerId="LiveId" clId="{DAA0C281-5D2B-4623-8AA2-69046F8E2D4F}" dt="2020-04-20T17:54:58.155" v="123"/>
          <ac:picMkLst>
            <pc:docMk/>
            <pc:sldMk cId="2118673156" sldId="258"/>
            <ac:picMk id="18" creationId="{6DD67EC5-D1B3-40D5-A9E9-85BDD96D657F}"/>
          </ac:picMkLst>
        </pc:picChg>
        <pc:picChg chg="add mod">
          <ac:chgData name="Gonçalo Martins" userId="8c94e0d39d0cbdde" providerId="LiveId" clId="{DAA0C281-5D2B-4623-8AA2-69046F8E2D4F}" dt="2020-05-18T23:40:53.767" v="152" actId="14100"/>
          <ac:picMkLst>
            <pc:docMk/>
            <pc:sldMk cId="2118673156" sldId="258"/>
            <ac:picMk id="18" creationId="{B1BB7E3B-42DA-4436-8E39-E98222640F7F}"/>
          </ac:picMkLst>
        </pc:picChg>
        <pc:picChg chg="add del mod">
          <ac:chgData name="Gonçalo Martins" userId="8c94e0d39d0cbdde" providerId="LiveId" clId="{DAA0C281-5D2B-4623-8AA2-69046F8E2D4F}" dt="2020-04-20T17:56:08.403" v="124"/>
          <ac:picMkLst>
            <pc:docMk/>
            <pc:sldMk cId="2118673156" sldId="258"/>
            <ac:picMk id="19" creationId="{D4F332D8-23CE-4AFB-B1C9-B604DEBF1466}"/>
          </ac:picMkLst>
        </pc:picChg>
        <pc:picChg chg="add del mod">
          <ac:chgData name="Gonçalo Martins" userId="8c94e0d39d0cbdde" providerId="LiveId" clId="{DAA0C281-5D2B-4623-8AA2-69046F8E2D4F}" dt="2020-04-20T17:56:21.256" v="125"/>
          <ac:picMkLst>
            <pc:docMk/>
            <pc:sldMk cId="2118673156" sldId="258"/>
            <ac:picMk id="20" creationId="{96D959EF-31E1-4A70-8A14-937AF8418DF1}"/>
          </ac:picMkLst>
        </pc:picChg>
        <pc:picChg chg="add del mod">
          <ac:chgData name="Gonçalo Martins" userId="8c94e0d39d0cbdde" providerId="LiveId" clId="{DAA0C281-5D2B-4623-8AA2-69046F8E2D4F}" dt="2020-04-20T17:57:11.506" v="126"/>
          <ac:picMkLst>
            <pc:docMk/>
            <pc:sldMk cId="2118673156" sldId="258"/>
            <ac:picMk id="21" creationId="{6E25182B-2C42-45D6-9C4F-1DB51848BB8A}"/>
          </ac:picMkLst>
        </pc:picChg>
        <pc:picChg chg="add del mod">
          <ac:chgData name="Gonçalo Martins" userId="8c94e0d39d0cbdde" providerId="LiveId" clId="{DAA0C281-5D2B-4623-8AA2-69046F8E2D4F}" dt="2020-05-18T23:14:23.257" v="130" actId="478"/>
          <ac:picMkLst>
            <pc:docMk/>
            <pc:sldMk cId="2118673156" sldId="258"/>
            <ac:picMk id="22" creationId="{591E31EA-665C-42F3-8358-12D6391A2A57}"/>
          </ac:picMkLst>
        </pc:picChg>
      </pc:sldChg>
      <pc:sldChg chg="addSp delSp modSp add mod setBg delAnim">
        <pc:chgData name="Gonçalo Martins" userId="8c94e0d39d0cbdde" providerId="LiveId" clId="{DAA0C281-5D2B-4623-8AA2-69046F8E2D4F}" dt="2020-04-20T17:43:40.464" v="110"/>
        <pc:sldMkLst>
          <pc:docMk/>
          <pc:sldMk cId="4201955147" sldId="259"/>
        </pc:sldMkLst>
        <pc:spChg chg="mod">
          <ac:chgData name="Gonçalo Martins" userId="8c94e0d39d0cbdde" providerId="LiveId" clId="{DAA0C281-5D2B-4623-8AA2-69046F8E2D4F}" dt="2020-04-20T16:28:39.255" v="101" actId="26606"/>
          <ac:spMkLst>
            <pc:docMk/>
            <pc:sldMk cId="4201955147" sldId="259"/>
            <ac:spMk id="2" creationId="{DF21A664-BB2A-47E1-968A-05A7678CBC5B}"/>
          </ac:spMkLst>
        </pc:spChg>
        <pc:spChg chg="del">
          <ac:chgData name="Gonçalo Martins" userId="8c94e0d39d0cbdde" providerId="LiveId" clId="{DAA0C281-5D2B-4623-8AA2-69046F8E2D4F}" dt="2020-04-20T16:28:27.483" v="92" actId="478"/>
          <ac:spMkLst>
            <pc:docMk/>
            <pc:sldMk cId="4201955147" sldId="259"/>
            <ac:spMk id="3" creationId="{9248FD52-D3D3-4FC7-B9D5-F9819BE27A2A}"/>
          </ac:spMkLst>
        </pc:spChg>
        <pc:spChg chg="add del">
          <ac:chgData name="Gonçalo Martins" userId="8c94e0d39d0cbdde" providerId="LiveId" clId="{DAA0C281-5D2B-4623-8AA2-69046F8E2D4F}" dt="2020-04-20T16:28:34.061" v="98" actId="26606"/>
          <ac:spMkLst>
            <pc:docMk/>
            <pc:sldMk cId="4201955147" sldId="259"/>
            <ac:spMk id="10" creationId="{6753252F-4873-4F63-801D-CC719279A7D5}"/>
          </ac:spMkLst>
        </pc:spChg>
        <pc:spChg chg="add del">
          <ac:chgData name="Gonçalo Martins" userId="8c94e0d39d0cbdde" providerId="LiveId" clId="{DAA0C281-5D2B-4623-8AA2-69046F8E2D4F}" dt="2020-04-20T16:28:34.061" v="98" actId="26606"/>
          <ac:spMkLst>
            <pc:docMk/>
            <pc:sldMk cId="4201955147" sldId="259"/>
            <ac:spMk id="12" creationId="{047C8CCB-F95D-4249-92DD-651249D3535A}"/>
          </ac:spMkLst>
        </pc:spChg>
        <pc:spChg chg="add del">
          <ac:chgData name="Gonçalo Martins" userId="8c94e0d39d0cbdde" providerId="LiveId" clId="{DAA0C281-5D2B-4623-8AA2-69046F8E2D4F}" dt="2020-04-20T16:28:39.252" v="100" actId="26606"/>
          <ac:spMkLst>
            <pc:docMk/>
            <pc:sldMk cId="4201955147" sldId="259"/>
            <ac:spMk id="14" creationId="{A4AC5506-6312-4701-8D3C-40187889A947}"/>
          </ac:spMkLst>
        </pc:spChg>
        <pc:picChg chg="add mod">
          <ac:chgData name="Gonçalo Martins" userId="8c94e0d39d0cbdde" providerId="LiveId" clId="{DAA0C281-5D2B-4623-8AA2-69046F8E2D4F}" dt="2020-04-20T16:28:39.255" v="101" actId="26606"/>
          <ac:picMkLst>
            <pc:docMk/>
            <pc:sldMk cId="4201955147" sldId="259"/>
            <ac:picMk id="5" creationId="{52E7F492-989A-4D20-8C0E-21BCE17481A2}"/>
          </ac:picMkLst>
        </pc:picChg>
        <pc:picChg chg="add del mod">
          <ac:chgData name="Gonçalo Martins" userId="8c94e0d39d0cbdde" providerId="LiveId" clId="{DAA0C281-5D2B-4623-8AA2-69046F8E2D4F}" dt="2020-04-20T17:39:00.284" v="104" actId="478"/>
          <ac:picMkLst>
            <pc:docMk/>
            <pc:sldMk cId="4201955147" sldId="259"/>
            <ac:picMk id="6" creationId="{C802F9B0-6570-449F-9E4A-A1221A6A72E8}"/>
          </ac:picMkLst>
        </pc:picChg>
        <pc:picChg chg="add del mod">
          <ac:chgData name="Gonçalo Martins" userId="8c94e0d39d0cbdde" providerId="LiveId" clId="{DAA0C281-5D2B-4623-8AA2-69046F8E2D4F}" dt="2020-04-20T17:39:21.328" v="106" actId="478"/>
          <ac:picMkLst>
            <pc:docMk/>
            <pc:sldMk cId="4201955147" sldId="259"/>
            <ac:picMk id="7" creationId="{C938A471-CDD9-48D7-8689-C275AE5C92DD}"/>
          </ac:picMkLst>
        </pc:picChg>
        <pc:picChg chg="add del mod">
          <ac:chgData name="Gonçalo Martins" userId="8c94e0d39d0cbdde" providerId="LiveId" clId="{DAA0C281-5D2B-4623-8AA2-69046F8E2D4F}" dt="2020-04-20T17:41:49.010" v="108"/>
          <ac:picMkLst>
            <pc:docMk/>
            <pc:sldMk cId="4201955147" sldId="259"/>
            <ac:picMk id="8" creationId="{E0C75891-2484-46C8-8EA9-ED28B6A41360}"/>
          </ac:picMkLst>
        </pc:picChg>
        <pc:picChg chg="add del mod">
          <ac:chgData name="Gonçalo Martins" userId="8c94e0d39d0cbdde" providerId="LiveId" clId="{DAA0C281-5D2B-4623-8AA2-69046F8E2D4F}" dt="2020-04-20T17:42:41.484" v="109"/>
          <ac:picMkLst>
            <pc:docMk/>
            <pc:sldMk cId="4201955147" sldId="259"/>
            <ac:picMk id="9" creationId="{636CAC58-F396-413B-8205-4E4150443020}"/>
          </ac:picMkLst>
        </pc:picChg>
        <pc:picChg chg="add del mod">
          <ac:chgData name="Gonçalo Martins" userId="8c94e0d39d0cbdde" providerId="LiveId" clId="{DAA0C281-5D2B-4623-8AA2-69046F8E2D4F}" dt="2020-04-20T17:43:40.464" v="110"/>
          <ac:picMkLst>
            <pc:docMk/>
            <pc:sldMk cId="4201955147" sldId="259"/>
            <ac:picMk id="11" creationId="{4352D89B-4292-4255-9DD3-25E76DEECCE2}"/>
          </ac:picMkLst>
        </pc:picChg>
        <pc:picChg chg="add mod">
          <ac:chgData name="Gonçalo Martins" userId="8c94e0d39d0cbdde" providerId="LiveId" clId="{DAA0C281-5D2B-4623-8AA2-69046F8E2D4F}" dt="2020-04-20T17:43:40.464" v="110"/>
          <ac:picMkLst>
            <pc:docMk/>
            <pc:sldMk cId="4201955147" sldId="259"/>
            <ac:picMk id="13" creationId="{8D7585BD-6E4E-4A21-89E7-8833323DDCC2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4a>
</file>

<file path=ppt/media/media2.mp4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D7856-5E49-444E-96A4-72C8E1CB8DA5}" type="datetimeFigureOut">
              <a:rPr lang="pt-PT" smtClean="0"/>
              <a:t>19/05/2020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D18909-5171-4C2F-8312-F8CE3FB6EC8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5680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D18909-5171-4C2F-8312-F8CE3FB6EC81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6133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Neste diapositivo esta representado o diagrama de blocos do meu projeto.</a:t>
            </a:r>
          </a:p>
          <a:p>
            <a:r>
              <a:rPr lang="pt-PT" dirty="0"/>
              <a:t>Dadas as necessidades do projeto é necessario dividir a soluçao em mobile e web.</a:t>
            </a:r>
          </a:p>
          <a:p>
            <a:r>
              <a:rPr lang="pt-PT" dirty="0"/>
              <a:t>Começando por mobile Na camada de aplicação smart estao representadas as interfaces de utilizador.</a:t>
            </a:r>
          </a:p>
          <a:p>
            <a:r>
              <a:rPr lang="pt-PT" dirty="0"/>
              <a:t>Na camada de negocio estao as regras e as operaçoes necessarios ao funcionamento da aplicação por exemplo catalogo de eventos.</a:t>
            </a:r>
          </a:p>
          <a:p>
            <a:r>
              <a:rPr lang="pt-PT" dirty="0"/>
              <a:t>Passando para a soluçãoa web na camada de apresentaçao esta um dashbord com dados estatisticos(exemplo numero de utilizadores e afluencia nos eventos)</a:t>
            </a:r>
          </a:p>
          <a:p>
            <a:r>
              <a:rPr lang="pt-PT" dirty="0"/>
              <a:t>Estas camadas comunicam entre si e com a SGBD através da camada API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D18909-5171-4C2F-8312-F8CE3FB6EC8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32173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657E9-52B4-495C-93FA-46F17765C2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26082-1FF7-48C4-85C5-87253B324A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3ADD-6AA8-402C-8644-346017F5C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4B6F0-6C71-4D16-A987-8AD1ED97A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C6739-132C-4874-810E-4CD33C80D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38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A6DAF-8298-4509-BACE-0B5BDCBF9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6C9CD3-C075-42D4-9A06-D943A017F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179E5-7626-4B97-AC69-B14778A0C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17918-0474-4001-8419-9CE5C9DD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ECD33-3298-4D73-B9C6-43BB99DF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1844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758B1-5A5D-4AD4-A151-5ED478F1AD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8A84D-789C-4F31-A19E-1E35371EC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E8DF0-05E5-4096-887E-15BD117A6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D4226-D298-47D0-900A-63282D8F8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32529-3793-44B0-92C7-28B308BF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0947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B6739-B97F-4352-AD00-41EEBD74A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B631F-C5AA-4FA4-B347-3C5CA90F9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509CB-E6F1-4F81-AC58-F82F0330F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F2B05-09EE-4177-A63A-34BEF8427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37453-66A8-4CA5-B1BA-A94401EFC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86665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721ED-63D0-4EE3-A366-B4C8062B0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2E191F-7B4D-409D-8346-0EB934819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9B2CE-B05B-4842-A614-A8253F47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983C4-A3D9-4EBA-8C52-C95148D67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B90F2-5844-4A8F-8B0F-8708151D2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0391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3FF68-DFD0-43A8-8754-4DC4F60DA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AB27C-470D-46EB-AC79-68823F64A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93930-D55B-4562-8940-63845CACB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488AEE-C00B-4EB2-8EEF-34F7103C5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851B0-8A96-4B7F-9CF2-B0BAD290E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218EE-4489-44BF-8B13-E3E2E7901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7442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B7DBE-1AD6-4E24-9321-0BEBB0D04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9A530-2C1B-417C-9BF8-A6738F15B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7E49B1-B8B5-4DBA-88AE-B14E03F128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A951D6-D236-4B63-AFEA-A0904755C6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4CFD97-E8D9-46F9-B7BF-796D08865E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34FCB5-AB1A-4702-9B5B-2ED271E0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B7CBE2-9BB0-45FE-BC40-56C341E1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436FDC-61AF-42B9-B53E-3438427CF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0313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4C1ED-6E8F-48AC-BB35-56F7F7683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CFDF9C-294B-4EDB-A3A0-AE76E0601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A39CD3-F0FF-4637-A2C0-25234BAD9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BA9939-6385-4CF5-87D6-18E1CB3E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93126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AFB596-272D-4A37-BA83-7FB9ED525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800E7-37E4-40CB-827C-637573256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956FA-4F7C-4703-8274-56B5C850C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5048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B8667-FBB3-4502-849C-06978E915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557D8-B224-49EE-A4BE-1595F8474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7AFE0-8CD5-4D9A-BFEB-C6A578290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E1CDE7-5662-4E18-8F47-27BB0C02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D94FA4-E53B-4350-971A-8D203E936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DD162-79D0-44A7-BA55-13DE06886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3683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06E77-C5F6-427C-93CF-BB246CAED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483E76-1330-45E5-AB45-2542000D8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74B9DF-AC2F-482B-BF8D-660029D96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488002-25D1-4989-97FF-F129CF3C7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2A93E5-09C1-4439-88BD-99A431402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A5AF6-02C1-4C33-AA24-7683D5E76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176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90FAA2-65B7-4300-AB1B-DD926CC78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6E9C0-F6DC-4295-BFFA-22EED5043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3566A-0D66-4673-9BD6-95E1784BA2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C75DD-88BF-442D-B3F3-24CCF7B2B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57D7F-0A38-403D-A6F6-12E32892E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853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FD212-4F83-4F19-905C-478181335B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013" y="564814"/>
            <a:ext cx="9440862" cy="2376966"/>
          </a:xfrm>
          <a:effectLst/>
        </p:spPr>
        <p:txBody>
          <a:bodyPr anchor="b">
            <a:normAutofit/>
          </a:bodyPr>
          <a:lstStyle/>
          <a:p>
            <a:r>
              <a:rPr lang="pt-PT" sz="6000" dirty="0"/>
              <a:t>WhatNow</a:t>
            </a:r>
          </a:p>
        </p:txBody>
      </p:sp>
      <p:pic>
        <p:nvPicPr>
          <p:cNvPr id="7" name="Google Shape;55;p13" descr="Resultado de imagem para iade logo">
            <a:extLst>
              <a:ext uri="{FF2B5EF4-FFF2-40B4-BE49-F238E27FC236}">
                <a16:creationId xmlns:a16="http://schemas.microsoft.com/office/drawing/2014/main" id="{9F6C6EF3-B3E0-4903-BD6F-8FF6D6EE6E51}"/>
              </a:ext>
            </a:extLst>
          </p:cNvPr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11112" y="-14104"/>
            <a:ext cx="4315646" cy="826193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6FDD18-777F-4927-A985-5B6A200E16C3}"/>
              </a:ext>
            </a:extLst>
          </p:cNvPr>
          <p:cNvSpPr txBox="1"/>
          <p:nvPr/>
        </p:nvSpPr>
        <p:spPr>
          <a:xfrm>
            <a:off x="4010525" y="3429000"/>
            <a:ext cx="4170947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pt-PT" sz="2400" dirty="0">
                <a:latin typeface="Arial" panose="020B0604020202020204" pitchFamily="34" charset="0"/>
                <a:cs typeface="Arial" panose="020B0604020202020204" pitchFamily="34" charset="0"/>
              </a:rPr>
              <a:t>Gonçalo Martins 50038209</a:t>
            </a:r>
          </a:p>
          <a:p>
            <a:pPr>
              <a:spcAft>
                <a:spcPts val="600"/>
              </a:spcAft>
            </a:pPr>
            <a:r>
              <a:rPr lang="pt-PT" sz="2400" dirty="0">
                <a:latin typeface="Arial" panose="020B0604020202020204" pitchFamily="34" charset="0"/>
                <a:cs typeface="Arial" panose="020B0604020202020204" pitchFamily="34" charset="0"/>
              </a:rPr>
              <a:t> Engenharia Informática </a:t>
            </a:r>
          </a:p>
        </p:txBody>
      </p:sp>
    </p:spTree>
    <p:extLst>
      <p:ext uri="{BB962C8B-B14F-4D97-AF65-F5344CB8AC3E}">
        <p14:creationId xmlns:p14="http://schemas.microsoft.com/office/powerpoint/2010/main" val="329613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90"/>
    </mc:Choice>
    <mc:Fallback xmlns="">
      <p:transition spd="slow" advTm="1919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DD6118-D100-4558-B5DE-7CBB946F89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62" y="1053711"/>
            <a:ext cx="5638994" cy="14244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>
                <a:solidFill>
                  <a:srgbClr val="FFFFFF"/>
                </a:solidFill>
              </a:rPr>
              <a:t>Objetivos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8D5DE8-F145-4FFB-BC10-E5CA5E819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5818" y="478232"/>
            <a:ext cx="1694865" cy="278990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10C5C78-1162-41CF-9AD9-C9DA75521A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886" y="3761891"/>
            <a:ext cx="3662730" cy="24448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ACE7C7-8000-489A-B9EE-CDE3375991A0}"/>
              </a:ext>
            </a:extLst>
          </p:cNvPr>
          <p:cNvSpPr txBox="1"/>
          <p:nvPr/>
        </p:nvSpPr>
        <p:spPr>
          <a:xfrm>
            <a:off x="5297762" y="2799889"/>
            <a:ext cx="5747187" cy="29875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Descobrir em tempo real qualquer tipo de evento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Registo de geolocalização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Visualizar gráficos e data analysis dos eventos 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2B000A4-51F2-4ECF-B8B2-C42F20B617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26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279"/>
    </mc:Choice>
    <mc:Fallback xmlns="">
      <p:transition spd="slow" advTm="55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27B61F-26F6-4025-ABAE-CE89A56D9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Plano de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Trabalho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4D3C7E-F79C-4355-9EDD-DCC311D92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1771" y="613998"/>
            <a:ext cx="7011378" cy="5220429"/>
          </a:xfrm>
          <a:prstGeom prst="rect">
            <a:avLst/>
          </a:prstGeom>
        </p:spPr>
      </p:pic>
      <p:pic>
        <p:nvPicPr>
          <p:cNvPr id="18" name="Video 17">
            <a:hlinkClick r:id="" action="ppaction://media"/>
            <a:extLst>
              <a:ext uri="{FF2B5EF4-FFF2-40B4-BE49-F238E27FC236}">
                <a16:creationId xmlns:a16="http://schemas.microsoft.com/office/drawing/2014/main" id="{B1BB7E3B-42DA-4436-8E39-E98222640F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H="1">
            <a:off x="11963148" y="6782540"/>
            <a:ext cx="100613" cy="7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673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17"/>
    </mc:Choice>
    <mc:Fallback>
      <p:transition spd="slow" advTm="43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1A664-BB2A-47E1-968A-05A7678CB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Diagrama de Blocos</a:t>
            </a:r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2E7F492-989A-4D20-8C0E-21BCE17481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4651" y="1825626"/>
            <a:ext cx="7313173" cy="4351338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D7585BD-6E4E-4A21-89E7-8833323DDC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95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82"/>
    </mc:Choice>
    <mc:Fallback xmlns="">
      <p:transition spd="slow" advTm="48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135</Words>
  <Application>Microsoft Office PowerPoint</Application>
  <PresentationFormat>Widescreen</PresentationFormat>
  <Paragraphs>17</Paragraphs>
  <Slides>4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WhatNow</vt:lpstr>
      <vt:lpstr>Objetivos</vt:lpstr>
      <vt:lpstr>Plano de Trabalho</vt:lpstr>
      <vt:lpstr>Diagrama de Blocos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WhatNow</dc:title>
  <dc:creator>Gonçalo Martins</dc:creator>
  <cp:lastModifiedBy>Gonçalo Martins</cp:lastModifiedBy>
  <cp:revision>1</cp:revision>
  <dcterms:created xsi:type="dcterms:W3CDTF">2020-04-20T16:28:39Z</dcterms:created>
  <dcterms:modified xsi:type="dcterms:W3CDTF">2020-05-18T23:41:04Z</dcterms:modified>
</cp:coreProperties>
</file>